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306" r:id="rId3"/>
    <p:sldId id="307" r:id="rId4"/>
    <p:sldId id="308" r:id="rId5"/>
    <p:sldId id="313" r:id="rId6"/>
    <p:sldId id="309" r:id="rId7"/>
    <p:sldId id="310" r:id="rId8"/>
    <p:sldId id="311" r:id="rId9"/>
    <p:sldId id="312" r:id="rId1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Josefin Sans" panose="020B060402020202020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127571-553C-4872-AC35-0ABE30CD8B0B}">
  <a:tblStyle styleId="{AB127571-553C-4872-AC35-0ABE30CD8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675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8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1610429" y="422642"/>
            <a:ext cx="5923091" cy="1930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entury Gothic" panose="020B0502020202020204" pitchFamily="34" charset="0"/>
              </a:rPr>
              <a:t>Отбор</a:t>
            </a:r>
            <a:br>
              <a:rPr lang="bg-BG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“The Fishers</a:t>
            </a:r>
            <a:r>
              <a:rPr lang="bg-BG" dirty="0">
                <a:latin typeface="Century Gothic" panose="020B0502020202020204" pitchFamily="34" charset="0"/>
              </a:rPr>
              <a:t>“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574" y="2725507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Проект по темата </a:t>
            </a:r>
            <a:r>
              <a:rPr lang="en-US" dirty="0"/>
              <a:t>“AQUA”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28" y="3264344"/>
            <a:ext cx="3858491" cy="129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6148" y="293992"/>
            <a:ext cx="5915343" cy="822300"/>
          </a:xfrm>
        </p:spPr>
        <p:txBody>
          <a:bodyPr/>
          <a:lstStyle/>
          <a:p>
            <a:r>
              <a:rPr lang="bg-BG" sz="4800" dirty="0">
                <a:latin typeface="Century Gothic" panose="020B0502020202020204" pitchFamily="34" charset="0"/>
              </a:rPr>
              <a:t>Нашият отбор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7115" y="2807634"/>
            <a:ext cx="1716335" cy="447366"/>
          </a:xfrm>
        </p:spPr>
        <p:txBody>
          <a:bodyPr/>
          <a:lstStyle/>
          <a:p>
            <a:r>
              <a:rPr lang="bg-BG" sz="1100" dirty="0"/>
              <a:t>Стоян Пончев 10Г</a:t>
            </a:r>
            <a:endParaRPr lang="en-US" sz="1100" dirty="0"/>
          </a:p>
          <a:p>
            <a:r>
              <a:rPr lang="en-US" sz="1100" dirty="0"/>
              <a:t>Scrum Trainer &amp;</a:t>
            </a:r>
          </a:p>
          <a:p>
            <a:r>
              <a:rPr lang="en-US" sz="1100" dirty="0"/>
              <a:t>SQL Developer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3" y="1339772"/>
            <a:ext cx="1336964" cy="13369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93" y="3330365"/>
            <a:ext cx="1336964" cy="13369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21" y="1339772"/>
            <a:ext cx="1336964" cy="13369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31" y="3341413"/>
            <a:ext cx="1336964" cy="13369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62" y="3341413"/>
            <a:ext cx="1336964" cy="133696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77" y="1339772"/>
            <a:ext cx="1336964" cy="133696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1863450" y="2738174"/>
            <a:ext cx="14270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Петър Петков 10Г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SQL Developer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46912" y="2738174"/>
            <a:ext cx="1544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Тереза Опанска 9В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C++ Developer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57464" y="4717191"/>
            <a:ext cx="1691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Александра Стайкова 9В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JavaScript Developer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27834" y="4717191"/>
            <a:ext cx="1579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Живко Спасов 8Г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HTML &amp; CSS Developer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79747" y="4717191"/>
            <a:ext cx="1309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Сонер Солаков 8А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28714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41618" y="52290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sz="4000" b="1" dirty="0">
                <a:solidFill>
                  <a:schemeClr val="accent6"/>
                </a:solidFill>
                <a:latin typeface="Century Gothic" panose="020B0502020202020204" pitchFamily="34" charset="0"/>
                <a:ea typeface="Josefin Sans"/>
                <a:cs typeface="Josefin Sans"/>
                <a:sym typeface="Josefin Sans"/>
              </a:rPr>
              <a:t>Етапи на работа</a:t>
            </a:r>
            <a:endParaRPr lang="en-US" sz="4000" b="1" dirty="0">
              <a:solidFill>
                <a:schemeClr val="accent6"/>
              </a:solidFill>
              <a:latin typeface="Century Gothic" panose="020B0502020202020204" pitchFamily="34" charset="0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79421" y="3658947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42726" y="3658947"/>
            <a:ext cx="10974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4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111769" y="3659266"/>
            <a:ext cx="422031" cy="381837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3034043" y="3673120"/>
            <a:ext cx="577481" cy="3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" y="2269015"/>
            <a:ext cx="2254473" cy="1389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282A6B-4651-42B6-A2B3-E6647C7A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47" y="2042527"/>
            <a:ext cx="2873637" cy="1616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41D559-D730-4A8D-BF0D-FDECA03F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18" y="1981454"/>
            <a:ext cx="2538586" cy="1965054"/>
          </a:xfrm>
          <a:prstGeom prst="rect">
            <a:avLst/>
          </a:prstGeom>
        </p:spPr>
      </p:pic>
      <p:sp>
        <p:nvSpPr>
          <p:cNvPr id="16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6363273" y="3658947"/>
            <a:ext cx="422031" cy="381837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6221820" y="3664521"/>
            <a:ext cx="691082" cy="38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95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969" y="94255"/>
            <a:ext cx="4511505" cy="1069527"/>
          </a:xfrm>
        </p:spPr>
        <p:txBody>
          <a:bodyPr/>
          <a:lstStyle/>
          <a:p>
            <a:r>
              <a:rPr lang="bg-BG" sz="4400" dirty="0">
                <a:latin typeface="Century Gothic" panose="020B0502020202020204" pitchFamily="34" charset="0"/>
              </a:rPr>
              <a:t>Нашата идея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1240392"/>
            <a:ext cx="4793673" cy="2275606"/>
          </a:xfrm>
          <a:prstGeom prst="rect">
            <a:avLst/>
          </a:prstGeom>
          <a:ln w="31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10" y="2889293"/>
            <a:ext cx="4350327" cy="2062971"/>
          </a:xfrm>
          <a:prstGeom prst="rect">
            <a:avLst/>
          </a:prstGeom>
          <a:ln w="31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4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CEC4765-C3C6-4492-9B5C-A52D33C65C8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02359" y="160896"/>
            <a:ext cx="4904036" cy="714315"/>
          </a:xfrm>
        </p:spPr>
        <p:txBody>
          <a:bodyPr/>
          <a:lstStyle/>
          <a:p>
            <a:pPr algn="r"/>
            <a:r>
              <a:rPr lang="bg-BG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Как работи регистрационната ни форма и базата данни към нея?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2021-06-28 22-38-39">
            <a:hlinkClick r:id="" action="ppaction://media"/>
            <a:extLst>
              <a:ext uri="{FF2B5EF4-FFF2-40B4-BE49-F238E27FC236}">
                <a16:creationId xmlns:a16="http://schemas.microsoft.com/office/drawing/2014/main" id="{48BC4300-58D0-48D7-9641-9D9F7EA29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323" y="1069113"/>
            <a:ext cx="7243354" cy="40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6716" y="325583"/>
            <a:ext cx="6914278" cy="572700"/>
          </a:xfrm>
        </p:spPr>
        <p:txBody>
          <a:bodyPr/>
          <a:lstStyle/>
          <a:p>
            <a:r>
              <a:rPr lang="bg-BG" sz="4000" dirty="0">
                <a:latin typeface="Century Gothic" panose="020B0502020202020204" pitchFamily="34" charset="0"/>
              </a:rPr>
              <a:t>Диаграма на програмата ни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66" y="898283"/>
            <a:ext cx="5832910" cy="40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094" y="381549"/>
            <a:ext cx="4348279" cy="861774"/>
          </a:xfrm>
        </p:spPr>
        <p:txBody>
          <a:bodyPr/>
          <a:lstStyle/>
          <a:p>
            <a:r>
              <a:rPr lang="bg-BG" sz="3200" dirty="0">
                <a:latin typeface="Century Gothic" panose="020B0502020202020204" pitchFamily="34" charset="0"/>
              </a:rPr>
              <a:t>Технологии, които сме ползвали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9" y="1752904"/>
            <a:ext cx="794210" cy="738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81" y="1780245"/>
            <a:ext cx="711026" cy="711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77" y="3069836"/>
            <a:ext cx="855886" cy="855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91" y="1562771"/>
            <a:ext cx="1739957" cy="1159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19" y="1746129"/>
            <a:ext cx="1211693" cy="75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FF0193-9AE6-4D87-A8FD-D89C47AB4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668" y="1782077"/>
            <a:ext cx="737607" cy="721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2892" y="1793237"/>
            <a:ext cx="736531" cy="685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1749" y="3030908"/>
            <a:ext cx="887556" cy="887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8884" y="3061018"/>
            <a:ext cx="683259" cy="837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3641" y="3061018"/>
            <a:ext cx="1279544" cy="799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E8EB6-1F6E-4991-9BAC-B4C13DCA95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01" y="4152046"/>
            <a:ext cx="1211693" cy="757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6F037-9240-4AB1-81CB-A3536AD9D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90" y="4109684"/>
            <a:ext cx="711344" cy="799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28" y="1711103"/>
            <a:ext cx="781346" cy="781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19" y="3042191"/>
            <a:ext cx="1041782" cy="1041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90" y="3092102"/>
            <a:ext cx="686549" cy="7743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01" y="3051525"/>
            <a:ext cx="1600911" cy="8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494" y="544371"/>
            <a:ext cx="3501562" cy="1014714"/>
          </a:xfrm>
        </p:spPr>
        <p:txBody>
          <a:bodyPr/>
          <a:lstStyle/>
          <a:p>
            <a:r>
              <a:rPr lang="bg-BG" sz="4000" dirty="0">
                <a:latin typeface="Century Gothic" panose="020B0502020202020204" pitchFamily="34" charset="0"/>
              </a:rPr>
              <a:t>Бъдещи идеи и цели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95" y="1934522"/>
            <a:ext cx="3413760" cy="26822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20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8000" dirty="0">
                <a:solidFill>
                  <a:schemeClr val="accent6"/>
                </a:solidFill>
                <a:latin typeface="Century Gothic" panose="020B0502020202020204" pitchFamily="34" charset="0"/>
              </a:rPr>
              <a:t>Нашият сайт</a:t>
            </a:r>
            <a:endParaRPr lang="en-US" sz="8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83</Words>
  <Application>Microsoft Office PowerPoint</Application>
  <PresentationFormat>On-screen Show (16:9)</PresentationFormat>
  <Paragraphs>26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Josefin Sans</vt:lpstr>
      <vt:lpstr>Open Sans</vt:lpstr>
      <vt:lpstr>Arial</vt:lpstr>
      <vt:lpstr>Aquatic and Physical Therapy Center by Slidesgo</vt:lpstr>
      <vt:lpstr>Отбор “The Fishers“</vt:lpstr>
      <vt:lpstr>Нашият отбор</vt:lpstr>
      <vt:lpstr>PowerPoint Presentation</vt:lpstr>
      <vt:lpstr>Нашата идея</vt:lpstr>
      <vt:lpstr>PowerPoint Presentation</vt:lpstr>
      <vt:lpstr>Диаграма на програмата ни</vt:lpstr>
      <vt:lpstr>Технологии, които сме ползвали</vt:lpstr>
      <vt:lpstr>Бъдещи идеи и цели</vt:lpstr>
      <vt:lpstr>Нашият сайт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Отбор “The Fishers“</dc:title>
  <dc:creator>Александра Станиславова Стайкова</dc:creator>
  <cp:lastModifiedBy>Alex Staykova</cp:lastModifiedBy>
  <cp:revision>19</cp:revision>
  <dcterms:modified xsi:type="dcterms:W3CDTF">2021-06-28T20:31:21Z</dcterms:modified>
</cp:coreProperties>
</file>